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7" r:id="rId4"/>
    <p:sldId id="275" r:id="rId5"/>
    <p:sldId id="276" r:id="rId6"/>
    <p:sldId id="257" r:id="rId7"/>
    <p:sldId id="263" r:id="rId8"/>
    <p:sldId id="260" r:id="rId9"/>
    <p:sldId id="261" r:id="rId10"/>
    <p:sldId id="262" r:id="rId11"/>
    <p:sldId id="264" r:id="rId12"/>
    <p:sldId id="265" r:id="rId13"/>
    <p:sldId id="267" r:id="rId14"/>
    <p:sldId id="268" r:id="rId15"/>
    <p:sldId id="273" r:id="rId16"/>
    <p:sldId id="274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06" autoAdjust="0"/>
  </p:normalViewPr>
  <p:slideViewPr>
    <p:cSldViewPr>
      <p:cViewPr varScale="1">
        <p:scale>
          <a:sx n="101" d="100"/>
          <a:sy n="101" d="100"/>
        </p:scale>
        <p:origin x="1308" y="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80119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ru-RU" dirty="0" smtClean="0"/>
              <a:t>Что такое музыка?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67944" y="1556792"/>
            <a:ext cx="4824536" cy="648072"/>
          </a:xfrm>
        </p:spPr>
        <p:txBody>
          <a:bodyPr/>
          <a:lstStyle>
            <a:lvl1pPr marL="0" indent="0" algn="ctr">
              <a:buNone/>
              <a:defRPr b="1" spc="1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>
                <a:latin typeface="Monotype Corsiva" panose="03010101010201010101" pitchFamily="66" charset="0"/>
              </a:rPr>
              <a:t>Тематическое занятие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5112">
            <a:off x="111351" y="961634"/>
            <a:ext cx="3937657" cy="3535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 trans="13000" intensity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1800" y="2151499"/>
            <a:ext cx="6372200" cy="50744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7029" flipH="1">
            <a:off x="1703243" y="1922835"/>
            <a:ext cx="3664793" cy="35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6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9941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8245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0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0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2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3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6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7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0505">
            <a:off x="70967" y="-486825"/>
            <a:ext cx="6005348" cy="5813643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 trans="32000"/>
                    </a14:imgEffect>
                    <a14:imgEffect>
                      <a14:sharpenSoften amount="-19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2" y="3588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42493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2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6600" kern="1200">
          <a:solidFill>
            <a:srgbClr val="092EE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anose="03010101010201010101" pitchFamily="66" charset="0"/>
          <a:ea typeface="+mj-ea"/>
          <a:cs typeface="Aharoni" panose="02010803020104030203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 smtClean="0">
                <a:ln w="12700"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Организация предметно-пространственной развивающей среды по музыкальному развитию дошкольников</a:t>
            </a:r>
          </a:p>
          <a:p>
            <a:pPr marL="0" indent="0" algn="ctr">
              <a:buNone/>
            </a:pPr>
            <a:endParaRPr lang="ru-RU" sz="2800" i="1" dirty="0" smtClean="0">
              <a:ln w="12700"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ln w="12700">
                  <a:solidFill>
                    <a:schemeClr val="accent1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Музыкальный руководитель – Пименова Л.В.</a:t>
            </a:r>
            <a:endParaRPr lang="ru-RU" sz="2800" i="1" dirty="0">
              <a:ln w="12700">
                <a:solidFill>
                  <a:schemeClr val="accent1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621" y="255066"/>
            <a:ext cx="7488832" cy="725662"/>
          </a:xfrm>
        </p:spPr>
        <p:txBody>
          <a:bodyPr/>
          <a:lstStyle/>
          <a:p>
            <a:r>
              <a:rPr lang="ru-RU" sz="2800" dirty="0" smtClean="0"/>
              <a:t>Музыкально-дидактические игры</a:t>
            </a:r>
            <a:endParaRPr lang="ru-RU" sz="2800" dirty="0"/>
          </a:p>
        </p:txBody>
      </p:sp>
      <p:pic>
        <p:nvPicPr>
          <p:cNvPr id="6" name="Picture 5" descr="S800509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3168352" cy="2357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899592" y="908720"/>
            <a:ext cx="243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цвет музыке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S80050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312368" cy="2355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292080" y="836712"/>
            <a:ext cx="239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жанр музыки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www.maam.ru/upload/blogs/c2c60af3c2c88922ba677605aa675907.jp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77195"/>
            <a:ext cx="3240360" cy="2372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://zorro.shkolagym.ru/umot/konkurs-muzikaleno-didakticheskih-igr-i-razvivayushih-posobij/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558" y="3970805"/>
            <a:ext cx="3365456" cy="2338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29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562074"/>
          </a:xfrm>
        </p:spPr>
        <p:txBody>
          <a:bodyPr/>
          <a:lstStyle/>
          <a:p>
            <a:r>
              <a:rPr lang="ru-RU" sz="2800" dirty="0" smtClean="0"/>
              <a:t>Музыкальные центры в группах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60" y="1052736"/>
            <a:ext cx="2911880" cy="27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178013"/>
            <a:ext cx="2841128" cy="2575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33056"/>
            <a:ext cx="3456384" cy="241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933057"/>
            <a:ext cx="3501392" cy="2420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Музыкально-дидактические игры для детей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231956"/>
            <a:ext cx="2467861" cy="2262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63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562074"/>
          </a:xfrm>
        </p:spPr>
        <p:txBody>
          <a:bodyPr/>
          <a:lstStyle/>
          <a:p>
            <a:r>
              <a:rPr lang="ru-RU" sz="2800" dirty="0" smtClean="0"/>
              <a:t>Детские музыкальные инструменты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980728"/>
            <a:ext cx="3600400" cy="253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0728"/>
            <a:ext cx="3744416" cy="248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89040"/>
            <a:ext cx="3744416" cy="2664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E:\ППРС Пименова\ППРС Пименова\IMG_897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776" y="3789040"/>
            <a:ext cx="349683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43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490066"/>
          </a:xfrm>
        </p:spPr>
        <p:txBody>
          <a:bodyPr/>
          <a:lstStyle/>
          <a:p>
            <a:r>
              <a:rPr lang="ru-RU" sz="2800" dirty="0" smtClean="0"/>
              <a:t>Театрализованная деятельность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4744"/>
            <a:ext cx="3770360" cy="253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700808"/>
            <a:ext cx="3430183" cy="2457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861048"/>
            <a:ext cx="3744416" cy="266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293096"/>
            <a:ext cx="3384376" cy="235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64088" y="1011233"/>
            <a:ext cx="2361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Костюмированные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выступления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634082"/>
          </a:xfrm>
        </p:spPr>
        <p:txBody>
          <a:bodyPr/>
          <a:lstStyle/>
          <a:p>
            <a:r>
              <a:rPr lang="ru-RU" sz="2800" dirty="0" smtClean="0"/>
              <a:t>Театрализованная деятельность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96752"/>
            <a:ext cx="3862025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96752"/>
            <a:ext cx="3744416" cy="261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05064"/>
            <a:ext cx="3847652" cy="2581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005064"/>
            <a:ext cx="3777785" cy="2581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03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562074"/>
          </a:xfrm>
        </p:spPr>
        <p:txBody>
          <a:bodyPr/>
          <a:lstStyle/>
          <a:p>
            <a:r>
              <a:rPr lang="ru-RU" sz="2800" dirty="0" smtClean="0"/>
              <a:t>Театрализованная деятельность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G:\2013-04-25\20130425-1326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G:\2013-04-25\20130425-1326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703960" cy="277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G:\2013-04-25\20130425-1335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692544" cy="2582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G:\2013-04-25\20130425-1335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85610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06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634082"/>
          </a:xfrm>
        </p:spPr>
        <p:txBody>
          <a:bodyPr/>
          <a:lstStyle/>
          <a:p>
            <a:r>
              <a:rPr lang="ru-RU" sz="2800" dirty="0" smtClean="0"/>
              <a:t>Театрализованная деятельность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G:\2013-04-25\20130425-1349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5"/>
            <a:ext cx="3600400" cy="2671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G:\2013-04-25\20130425-1446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3861048"/>
            <a:ext cx="373312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G:\2013-04-25\20130425-144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58025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7160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562074"/>
          </a:xfrm>
        </p:spPr>
        <p:txBody>
          <a:bodyPr/>
          <a:lstStyle/>
          <a:p>
            <a:r>
              <a:rPr lang="ru-RU" sz="2800" dirty="0" smtClean="0"/>
              <a:t>Атрибуты к праздникам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24744"/>
            <a:ext cx="3431505" cy="2631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24744"/>
            <a:ext cx="3563888" cy="2618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005064"/>
            <a:ext cx="3528392" cy="245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005064"/>
            <a:ext cx="3468017" cy="2393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78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850106"/>
          </a:xfrm>
        </p:spPr>
        <p:txBody>
          <a:bodyPr/>
          <a:lstStyle/>
          <a:p>
            <a:r>
              <a:rPr lang="ru-RU" sz="2800" dirty="0"/>
              <a:t>О</a:t>
            </a:r>
            <a:r>
              <a:rPr lang="ru-RU" sz="2800" dirty="0" smtClean="0"/>
              <a:t>беспеченность музыкальными и техническими средствами обучения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484784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72816"/>
            <a:ext cx="2556792" cy="215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149080"/>
            <a:ext cx="3168352" cy="240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149080"/>
            <a:ext cx="3179192" cy="2458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E:\ППРС Пименова\ППРС Пименова\IMG_896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698626"/>
            <a:ext cx="2304256" cy="2234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98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562074"/>
          </a:xfrm>
        </p:spPr>
        <p:txBody>
          <a:bodyPr/>
          <a:lstStyle/>
          <a:p>
            <a:r>
              <a:rPr lang="ru-RU" sz="2800" dirty="0" smtClean="0"/>
              <a:t>Наш музыкальный зал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1"/>
            <a:ext cx="4126554" cy="302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996952"/>
            <a:ext cx="4067944" cy="335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86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634082"/>
          </a:xfrm>
        </p:spPr>
        <p:txBody>
          <a:bodyPr/>
          <a:lstStyle/>
          <a:p>
            <a:r>
              <a:rPr lang="ru-RU" sz="2800" dirty="0" smtClean="0"/>
              <a:t>Оформление центральной стены зала</a:t>
            </a:r>
            <a:endParaRPr lang="ru-RU" sz="28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80728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980728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23184"/>
            <a:ext cx="3719328" cy="2521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933057"/>
            <a:ext cx="3600400" cy="2490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02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7416824" cy="1080120"/>
          </a:xfrm>
        </p:spPr>
        <p:txBody>
          <a:bodyPr/>
          <a:lstStyle/>
          <a:p>
            <a:r>
              <a:rPr lang="ru-RU" sz="2800" dirty="0" smtClean="0"/>
              <a:t>Оформление зала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G:\2013-12-16\20131216-1706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254791" cy="464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G:\фото\2012-11-01\20121101-0815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52735"/>
            <a:ext cx="3816424" cy="25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G:\фото\2013-12-26\20131226-1000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836191" cy="259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425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274042"/>
          </a:xfrm>
        </p:spPr>
        <p:txBody>
          <a:bodyPr/>
          <a:lstStyle/>
          <a:p>
            <a:r>
              <a:rPr lang="ru-RU" sz="2800" dirty="0" smtClean="0"/>
              <a:t>Оформление зала</a:t>
            </a:r>
            <a:endParaRPr lang="ru-RU" sz="2800" dirty="0"/>
          </a:p>
        </p:txBody>
      </p:sp>
      <p:pic>
        <p:nvPicPr>
          <p:cNvPr id="9218" name="Picture 2" descr="E:\ППРС Пименова\IMG_82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060224" cy="282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E:\ППРС Пименова\IMG_84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92392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E:\ППРС Пименова\20150410-0942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89646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Picture 5" descr="C:\Users\Дюймовочка\Desktop\оформление зал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060224" cy="2683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990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706090"/>
          </a:xfrm>
        </p:spPr>
        <p:txBody>
          <a:bodyPr/>
          <a:lstStyle/>
          <a:p>
            <a:r>
              <a:rPr lang="ru-RU" sz="2800" dirty="0" smtClean="0"/>
              <a:t>Методические пособия</a:t>
            </a:r>
            <a:endParaRPr lang="ru-RU" sz="2800" dirty="0"/>
          </a:p>
        </p:txBody>
      </p:sp>
      <p:pic>
        <p:nvPicPr>
          <p:cNvPr id="1026" name="Picture 2" descr="E:\ППРС Пименова\ППРС Пименова\IMG_89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65351"/>
            <a:ext cx="3540928" cy="275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E:\ППРС Пименова\ППРС Пименова\IMG_89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744" y="1945084"/>
            <a:ext cx="413995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958791" y="1125527"/>
            <a:ext cx="35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Сценарии к праздникам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развлечениям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5" descr="S800522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93885"/>
            <a:ext cx="3488904" cy="2403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691680" y="3861048"/>
            <a:ext cx="170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634082"/>
          </a:xfrm>
        </p:spPr>
        <p:txBody>
          <a:bodyPr/>
          <a:lstStyle/>
          <a:p>
            <a:r>
              <a:rPr lang="ru-RU" sz="2800" dirty="0" smtClean="0"/>
              <a:t>Иллюстративный материал</a:t>
            </a:r>
            <a:endParaRPr lang="ru-RU" sz="2800" dirty="0"/>
          </a:p>
        </p:txBody>
      </p:sp>
      <p:pic>
        <p:nvPicPr>
          <p:cNvPr id="2050" name="Picture 2" descr="E:\ППРС Пименова\ППРС Пименова\IMG_89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56" y="1398767"/>
            <a:ext cx="3816424" cy="2765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9" descr="S800517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052736"/>
            <a:ext cx="172819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8" descr="S800517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44825"/>
            <a:ext cx="1656184" cy="2432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851425" y="1198712"/>
            <a:ext cx="2309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Картины природы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4" descr="S80047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076" y="4653136"/>
            <a:ext cx="2303463" cy="172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085184"/>
            <a:ext cx="2736850" cy="160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899592" y="4653136"/>
            <a:ext cx="2446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Папки-передвижки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8" descr="S800513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700" y="5013746"/>
            <a:ext cx="2232025" cy="1674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7161288" y="4437112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плакаты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490066"/>
          </a:xfrm>
        </p:spPr>
        <p:txBody>
          <a:bodyPr/>
          <a:lstStyle/>
          <a:p>
            <a:r>
              <a:rPr lang="ru-RU" sz="2800" dirty="0" smtClean="0"/>
              <a:t>Музыкально-дидактические игры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0"/>
            <a:ext cx="407621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www.playwithus.ru/images/muzykalno-didakticheskie_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2262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8" descr="http://www.playwithus.ru/images/muzykalno-didakticheskie_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92" y="4529457"/>
            <a:ext cx="8352928" cy="2211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331640" y="836712"/>
            <a:ext cx="193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Угадай по ритму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836712"/>
            <a:ext cx="100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Лесенка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9976" y="4106617"/>
            <a:ext cx="219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Солнышко и тучка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634082"/>
          </a:xfrm>
        </p:spPr>
        <p:txBody>
          <a:bodyPr/>
          <a:lstStyle/>
          <a:p>
            <a:r>
              <a:rPr lang="ru-RU" sz="2800" dirty="0" smtClean="0"/>
              <a:t>Музыкально-дидактические игры</a:t>
            </a:r>
            <a:endParaRPr lang="ru-RU" sz="2800" dirty="0"/>
          </a:p>
        </p:txBody>
      </p:sp>
      <p:pic>
        <p:nvPicPr>
          <p:cNvPr id="4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7704855" cy="224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059832" y="3861048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лото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maam.ru/upload/blogs/79a8b3490a44983b068001fa1b98a52f.jp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384376" cy="2529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1" descr="S800507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6753"/>
            <a:ext cx="3312367" cy="2529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8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87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Наш музыкальный зал</vt:lpstr>
      <vt:lpstr>Оформление центральной стены зала</vt:lpstr>
      <vt:lpstr>Оформление зала</vt:lpstr>
      <vt:lpstr>Оформление зала</vt:lpstr>
      <vt:lpstr>Методические пособия</vt:lpstr>
      <vt:lpstr>Иллюстративный материал</vt:lpstr>
      <vt:lpstr>Музыкально-дидактические игры</vt:lpstr>
      <vt:lpstr>Музыкально-дидактические игры</vt:lpstr>
      <vt:lpstr>Музыкально-дидактические игры</vt:lpstr>
      <vt:lpstr>Музыкальные центры в группах</vt:lpstr>
      <vt:lpstr>Детские музыкальные инструменты</vt:lpstr>
      <vt:lpstr>Театрализованная деятельность</vt:lpstr>
      <vt:lpstr>Театрализованная деятельность</vt:lpstr>
      <vt:lpstr>Театрализованная деятельность</vt:lpstr>
      <vt:lpstr>Театрализованная деятельность</vt:lpstr>
      <vt:lpstr>Атрибуты к праздникам</vt:lpstr>
      <vt:lpstr>Обеспеченность музыкальными и техническими средствами обучения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Sergey Gorbunov</cp:lastModifiedBy>
  <cp:revision>40</cp:revision>
  <dcterms:created xsi:type="dcterms:W3CDTF">2015-03-06T10:45:25Z</dcterms:created>
  <dcterms:modified xsi:type="dcterms:W3CDTF">2016-02-06T11:21:51Z</dcterms:modified>
</cp:coreProperties>
</file>